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6"/>
    <p:restoredTop sz="94658"/>
  </p:normalViewPr>
  <p:slideViewPr>
    <p:cSldViewPr snapToGrid="0">
      <p:cViewPr varScale="1">
        <p:scale>
          <a:sx n="95" d="100"/>
          <a:sy n="95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286C-14FB-D832-1506-BBC23A94C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DF053-A925-046B-9807-99814A9C0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F3E95-EC91-007A-93D3-56E74E41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767C-9337-B4D5-5100-6301CAD9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28E2-8D52-8D64-6D6B-F66FF1D5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0675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EF5D-4B44-1234-6CA4-FDE7604F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3F912-ABDC-2985-6C9C-86AA58CEB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BC94-9569-DF86-8349-B3BCABAD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0D589-20AC-799A-071B-094E11B4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DB999-CAE1-5512-E23E-AE89BD60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729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7F494-7E7E-7CCD-B05A-AB57B0ED6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F8F6E-C476-3AEC-640B-011DC92D8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DB947-0477-C6F5-8DEB-47077780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87A1-715D-A8A9-ABE3-02025A2B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E766-E4AD-2157-E8AE-83C41C2C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97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916C-70FD-1CE9-C06B-BF1F20CD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2077-FD3F-A2EF-3F97-41BF8BC7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BFABC-9A0C-C7F1-BB0F-A5C29E3D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D848-C725-2AF4-F12B-23D947BC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1144-8B1D-75EA-B7C7-31FB487B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487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3F13-F2E3-E97D-9691-39B85C9A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4911E-79F1-3B96-27B5-C3982B74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E8DB-78BE-E9D2-58E8-BEEA0C35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A0BF5-7202-5600-7F6F-6C59C3C1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F60C-AC92-2427-44DF-164941B2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7278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C916-7A7B-7AF8-EE0B-CF8C9A5B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8B9A8-01C8-F5E4-1E00-4AF351177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F6F10-463A-A2E7-0824-E2D6DE815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16A9C-E63C-6DBA-534D-B592A6FE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A4880-5926-4828-78B3-D187BAC1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D3C9A-0F89-CEB0-7ECF-483C5BC2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4198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FB21-4971-5696-CA7F-5FE34B14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ACD4B-33D4-B05C-6493-1E5DD7178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74F1E-EE09-346A-8A08-8E24A1DD8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D6891-DBD7-91D7-B664-1D8DA63AD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6AA89-96D9-4C13-5C4C-B7A15163D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08046-9644-BE16-CB9B-08EB9573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9C42F-E280-8835-A606-0E11069D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4A039-5C9F-3C5A-48CE-53B7875C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1540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1F42-0D0F-D863-1356-A3314A01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6C792-A75A-C0B0-6828-4E0B1460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2A852-2A85-EAF3-A6E7-801914C9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B2A7-3324-8AD8-79A6-C8A8ED93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6598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4E3ED-D701-6FD3-A558-973DAC4B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CD2A5-8789-EC51-9343-A9819A82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8F2CC-80C9-8A7A-8300-20F93EB4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395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6806-7C2C-7781-F425-26FD35C6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B8913-87BD-AF0B-7423-8C99F007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AF57-4AF9-04A9-ABD3-5C2F6DA65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6A82A-C79C-8F65-A2C3-5F2A06F0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C5A43-A7DE-A286-3172-153A1135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6B5C9-E778-E557-C9B5-E98CE1CD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004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C9C4-878A-4772-55D4-CC837C09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D1224-5EA9-E5D8-FA49-9412C7BE7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202DF-059E-9D3E-5BD6-567689D92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D5970-2663-9118-3C7E-E2B228F6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6AE20-0D46-184D-AD5E-734E10E2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90ECD-2C05-BA01-017C-BA4783EE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32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EE896-083F-F4BC-3114-9138B644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F1695-CC4C-AD51-21CE-B7C4473E0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908D-A042-FD48-D412-5E982A0CA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206D0-12EB-0544-876F-57BD76B90823}" type="datetimeFigureOut">
              <a:rPr lang="en-MX" smtClean="0"/>
              <a:t>27/01/26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C8853-8257-AF97-EF1C-2B1CC4654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9C85B-6A75-8E3B-A835-4D9F14874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380FF5-EF93-794B-BBD2-6E8C041B5D5D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899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3429-34E6-465A-E9FE-30E8EE661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DD6BB-158D-1869-3C47-547ECB150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X"/>
          </a:p>
        </p:txBody>
      </p:sp>
      <p:pic>
        <p:nvPicPr>
          <p:cNvPr id="6" name="Picture 5" descr="A poster with text and orange and blue and white colors&#10;&#10;AI-generated content may be incorrect.">
            <a:extLst>
              <a:ext uri="{FF2B5EF4-FFF2-40B4-BE49-F238E27FC236}">
                <a16:creationId xmlns:a16="http://schemas.microsoft.com/office/drawing/2014/main" id="{E6669878-DED4-3D44-8611-4C8C1B2F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3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A737-EDD7-10E5-AEA9-11ACF43E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F4C839-2D86-1944-5EF4-A26C4C828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92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C3C3-65EC-D9AB-F27F-1A999409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pic>
        <p:nvPicPr>
          <p:cNvPr id="5" name="Content Placeholder 4" descr="A close up of a document&#10;&#10;AI-generated content may be incorrect.">
            <a:extLst>
              <a:ext uri="{FF2B5EF4-FFF2-40B4-BE49-F238E27FC236}">
                <a16:creationId xmlns:a16="http://schemas.microsoft.com/office/drawing/2014/main" id="{6778DE71-707C-50B5-D8AF-3DEA7F29B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647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62A9-753D-6C94-F413-C7C28288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665675-3248-3E31-BE78-E60C72568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1A0EA-B627-51D4-51DF-7C3F227AD56F}"/>
              </a:ext>
            </a:extLst>
          </p:cNvPr>
          <p:cNvSpPr txBox="1"/>
          <p:nvPr/>
        </p:nvSpPr>
        <p:spPr>
          <a:xfrm>
            <a:off x="838200" y="1290918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99052-6787-C1DC-4C41-CB49455A3775}"/>
              </a:ext>
            </a:extLst>
          </p:cNvPr>
          <p:cNvSpPr txBox="1"/>
          <p:nvPr/>
        </p:nvSpPr>
        <p:spPr>
          <a:xfrm>
            <a:off x="838200" y="2997241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12275-0D67-6F31-125F-88E6EAC957D0}"/>
              </a:ext>
            </a:extLst>
          </p:cNvPr>
          <p:cNvSpPr txBox="1"/>
          <p:nvPr/>
        </p:nvSpPr>
        <p:spPr>
          <a:xfrm>
            <a:off x="838200" y="4703564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2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D0C6-DEF8-9ED0-0F39-91B45CE9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pic>
        <p:nvPicPr>
          <p:cNvPr id="5" name="Content Placeholder 4" descr="A white rectangular frame with orange and blue stripes&#10;&#10;AI-generated content may be incorrect.">
            <a:extLst>
              <a:ext uri="{FF2B5EF4-FFF2-40B4-BE49-F238E27FC236}">
                <a16:creationId xmlns:a16="http://schemas.microsoft.com/office/drawing/2014/main" id="{1939FB1F-58F7-E2BC-7CDB-3BEAA0F34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A82B3-50DE-C9B0-1B4C-B37253F10214}"/>
              </a:ext>
            </a:extLst>
          </p:cNvPr>
          <p:cNvSpPr txBox="1"/>
          <p:nvPr/>
        </p:nvSpPr>
        <p:spPr>
          <a:xfrm>
            <a:off x="838200" y="4703564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0311B-1D36-3482-9AF7-FAD18E715B28}"/>
              </a:ext>
            </a:extLst>
          </p:cNvPr>
          <p:cNvSpPr txBox="1"/>
          <p:nvPr/>
        </p:nvSpPr>
        <p:spPr>
          <a:xfrm>
            <a:off x="838200" y="2986823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B1A5C-D936-8EC6-C5D9-683E42C94589}"/>
              </a:ext>
            </a:extLst>
          </p:cNvPr>
          <p:cNvSpPr txBox="1"/>
          <p:nvPr/>
        </p:nvSpPr>
        <p:spPr>
          <a:xfrm>
            <a:off x="838200" y="1270082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1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6364-831C-043C-787F-E6FCC64C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X"/>
          </a:p>
        </p:txBody>
      </p:sp>
      <p:pic>
        <p:nvPicPr>
          <p:cNvPr id="5" name="Content Placeholder 4" descr="A white rectangular frame with orange and blue stripes&#10;&#10;AI-generated content may be incorrect.">
            <a:extLst>
              <a:ext uri="{FF2B5EF4-FFF2-40B4-BE49-F238E27FC236}">
                <a16:creationId xmlns:a16="http://schemas.microsoft.com/office/drawing/2014/main" id="{2D0B864F-B20F-3102-4BA7-68E00090E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4A124-68F8-E651-D009-F27DEF28B88A}"/>
              </a:ext>
            </a:extLst>
          </p:cNvPr>
          <p:cNvSpPr txBox="1"/>
          <p:nvPr/>
        </p:nvSpPr>
        <p:spPr>
          <a:xfrm>
            <a:off x="838200" y="4703564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0505B-BF3A-6D8F-EBDD-0B29BA6CC466}"/>
              </a:ext>
            </a:extLst>
          </p:cNvPr>
          <p:cNvSpPr txBox="1"/>
          <p:nvPr/>
        </p:nvSpPr>
        <p:spPr>
          <a:xfrm>
            <a:off x="773206" y="2986823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8A89E-007F-591A-8672-95F241844CB2}"/>
              </a:ext>
            </a:extLst>
          </p:cNvPr>
          <p:cNvSpPr txBox="1"/>
          <p:nvPr/>
        </p:nvSpPr>
        <p:spPr>
          <a:xfrm>
            <a:off x="838200" y="1274564"/>
            <a:ext cx="1064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ESCRIBE AQUÍ: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5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Lizarraga</dc:creator>
  <cp:lastModifiedBy>Javier Lizarraga</cp:lastModifiedBy>
  <cp:revision>1</cp:revision>
  <dcterms:created xsi:type="dcterms:W3CDTF">2026-01-28T00:44:15Z</dcterms:created>
  <dcterms:modified xsi:type="dcterms:W3CDTF">2026-01-28T00:49:42Z</dcterms:modified>
</cp:coreProperties>
</file>